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00542-4555-D047-911B-736042EA92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760" y="6447904"/>
            <a:ext cx="2521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21979-796E-264D-BEEA-944CC1CC9D6C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A29F8-63F2-224A-937E-B4C9DC887AB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workshop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Single Cell RNA-sequencing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Obi Griffith, Chris Miller</a:t>
            </a:r>
            <a:r>
              <a:rPr lang="en-US">
                <a:solidFill>
                  <a:schemeClr val="bg1"/>
                </a:solidFill>
              </a:rPr>
              <a:t>, Megan </a:t>
            </a:r>
            <a:r>
              <a:rPr lang="en-US" dirty="0" err="1">
                <a:solidFill>
                  <a:schemeClr val="bg1"/>
                </a:solidFill>
              </a:rPr>
              <a:t>Richters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78FDB7-2116-B249-8D6D-16C9100A1645}"/>
              </a:ext>
            </a:extLst>
          </p:cNvPr>
          <p:cNvGrpSpPr/>
          <p:nvPr/>
        </p:nvGrpSpPr>
        <p:grpSpPr>
          <a:xfrm>
            <a:off x="367863" y="2514601"/>
            <a:ext cx="11104782" cy="3898557"/>
            <a:chOff x="367863" y="2514601"/>
            <a:chExt cx="11104782" cy="3898557"/>
          </a:xfrm>
        </p:grpSpPr>
        <p:pic>
          <p:nvPicPr>
            <p:cNvPr id="9" name="Picture 4" descr="TGI_logo_V_2color_bevel.tiff">
              <a:extLst>
                <a:ext uri="{FF2B5EF4-FFF2-40B4-BE49-F238E27FC236}">
                  <a16:creationId xmlns:a16="http://schemas.microsoft.com/office/drawing/2014/main" id="{DEC0B3E1-84C4-934F-B1C6-6164B26E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5" t="30911" r="32492" b="27831"/>
            <a:stretch>
              <a:fillRect/>
            </a:stretch>
          </p:blipFill>
          <p:spPr bwMode="auto">
            <a:xfrm>
              <a:off x="8916770" y="3326484"/>
              <a:ext cx="2555875" cy="2219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7E9D7-5F32-8F49-A584-BA639FDD50CD}"/>
                </a:ext>
              </a:extLst>
            </p:cNvPr>
            <p:cNvSpPr/>
            <p:nvPr/>
          </p:nvSpPr>
          <p:spPr>
            <a:xfrm>
              <a:off x="367863" y="2514601"/>
              <a:ext cx="7819697" cy="3898557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FD4585-05BC-264C-9D0B-8CF29360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540" y="2640653"/>
              <a:ext cx="3632886" cy="3632886"/>
            </a:xfrm>
            <a:prstGeom prst="rect">
              <a:avLst/>
            </a:prstGeom>
          </p:spPr>
        </p:pic>
        <p:pic>
          <p:nvPicPr>
            <p:cNvPr id="10" name="Picture 1" descr="RNA-Seq-alignment.png">
              <a:extLst>
                <a:ext uri="{FF2B5EF4-FFF2-40B4-BE49-F238E27FC236}">
                  <a16:creationId xmlns:a16="http://schemas.microsoft.com/office/drawing/2014/main" id="{9F1FBE03-32E0-1C42-8C11-90D71966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254" y="2640653"/>
              <a:ext cx="3797615" cy="3637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150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Arial</vt:lpstr>
      <vt:lpstr>Calibri</vt:lpstr>
      <vt:lpstr>Consolas</vt:lpstr>
      <vt:lpstr>Segoe UI</vt:lpstr>
      <vt:lpstr>Verdana</vt:lpstr>
      <vt:lpstr>1_Office Theme</vt:lpstr>
      <vt:lpstr>RNA-Seq workshop Single Cell RNA-sequencing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Microsoft Office User</cp:lastModifiedBy>
  <cp:revision>16</cp:revision>
  <cp:lastPrinted>2019-06-11T01:56:37Z</cp:lastPrinted>
  <dcterms:created xsi:type="dcterms:W3CDTF">2019-02-25T20:09:25Z</dcterms:created>
  <dcterms:modified xsi:type="dcterms:W3CDTF">2019-11-10T17:31:18Z</dcterms:modified>
</cp:coreProperties>
</file>